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6"/>
  </p:notesMasterIdLst>
  <p:sldIdLst>
    <p:sldId id="256" r:id="rId2"/>
    <p:sldId id="259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g6q/tuz1PDpoU8QTUfp4CEADrs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 autoAdjust="0"/>
  </p:normalViewPr>
  <p:slideViewPr>
    <p:cSldViewPr snapToGrid="0">
      <p:cViewPr varScale="1">
        <p:scale>
          <a:sx n="64" d="100"/>
          <a:sy n="64" d="100"/>
        </p:scale>
        <p:origin x="73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Through academic social and career oriented events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Networking, mentoring circles, Prelim practice talks, career services, how to choose a lab/rotation tips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Facilitate professional growth to help us navigate grad school and make connections outside grad school </a:t>
            </a:r>
            <a:endParaRPr dirty="0"/>
          </a:p>
        </p:txBody>
      </p:sp>
      <p:sp>
        <p:nvSpPr>
          <p:cNvPr id="114" name="Google Shape;11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BBQs, </a:t>
            </a:r>
            <a:r>
              <a:rPr lang="en-US" dirty="0" err="1"/>
              <a:t>paintnight</a:t>
            </a:r>
            <a:r>
              <a:rPr lang="en-US" dirty="0"/>
              <a:t>, happy hours,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We have some virtual social things now.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4" name="Google Shape;13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87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07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864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418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223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156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6938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072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94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532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31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9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7">
            <a:extLst>
              <a:ext uri="{FF2B5EF4-FFF2-40B4-BE49-F238E27FC236}">
                <a16:creationId xmlns:a16="http://schemas.microsoft.com/office/drawing/2014/main" id="{F2EC05C8-C89A-0092-D5FF-ABA20C4E72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84646"/>
            <a:ext cx="3380685" cy="58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3200" b="1" dirty="0"/>
              <a:t>@UPennEEJust</a:t>
            </a:r>
            <a:br>
              <a:rPr lang="en-US" sz="3200" b="1" dirty="0"/>
            </a:br>
            <a:endParaRPr sz="3200" b="1" dirty="0"/>
          </a:p>
        </p:txBody>
      </p:sp>
      <p:sp>
        <p:nvSpPr>
          <p:cNvPr id="89" name="Google Shape;89;p1"/>
          <p:cNvSpPr txBox="1">
            <a:spLocks noGrp="1"/>
          </p:cNvSpPr>
          <p:nvPr>
            <p:ph idx="1"/>
          </p:nvPr>
        </p:nvSpPr>
        <p:spPr>
          <a:xfrm>
            <a:off x="1121465" y="3654425"/>
            <a:ext cx="9949070" cy="234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/>
              <a:t>Mission: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/>
              <a:t>Serve the general academic, social and professional needs of the biomedical community, with an emphasis on the retention and professional development of Black and underrepresented minorities in BGS.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784A7B-7526-6E7B-9957-6D00CB262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r="7787"/>
          <a:stretch/>
        </p:blipFill>
        <p:spPr bwMode="auto">
          <a:xfrm>
            <a:off x="3036404" y="529074"/>
            <a:ext cx="537707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149;p7">
            <a:extLst>
              <a:ext uri="{FF2B5EF4-FFF2-40B4-BE49-F238E27FC236}">
                <a16:creationId xmlns:a16="http://schemas.microsoft.com/office/drawing/2014/main" id="{B72C6EAB-4EB3-CF87-0965-D979D4DD4C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467" y="427382"/>
            <a:ext cx="828260" cy="76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7;p7">
            <a:extLst>
              <a:ext uri="{FF2B5EF4-FFF2-40B4-BE49-F238E27FC236}">
                <a16:creationId xmlns:a16="http://schemas.microsoft.com/office/drawing/2014/main" id="{0108203A-1257-7DFA-6D06-BE94046FE9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7300" y="370300"/>
            <a:ext cx="834888" cy="87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8;p7">
            <a:extLst>
              <a:ext uri="{FF2B5EF4-FFF2-40B4-BE49-F238E27FC236}">
                <a16:creationId xmlns:a16="http://schemas.microsoft.com/office/drawing/2014/main" id="{B49B430A-EA4D-505C-6F6D-4B4739DDF8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0165" y="370300"/>
            <a:ext cx="886239" cy="87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CEC5E91-F4D6-0EEF-9203-533BD0871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953" y="124240"/>
            <a:ext cx="3602934" cy="36029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57" y="3682447"/>
            <a:ext cx="4010898" cy="2848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055CE859-374B-30C8-4301-B6DE1CE113FC}"/>
              </a:ext>
            </a:extLst>
          </p:cNvPr>
          <p:cNvSpPr txBox="1">
            <a:spLocks/>
          </p:cNvSpPr>
          <p:nvPr/>
        </p:nvSpPr>
        <p:spPr>
          <a:xfrm>
            <a:off x="4586874" y="3617843"/>
            <a:ext cx="3299791" cy="83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400"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Seminar Series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oogle Shape;97;p2">
            <a:extLst>
              <a:ext uri="{FF2B5EF4-FFF2-40B4-BE49-F238E27FC236}">
                <a16:creationId xmlns:a16="http://schemas.microsoft.com/office/drawing/2014/main" id="{217ECE04-8C59-C90B-6EDF-CFADF24ADA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1375" y="435658"/>
            <a:ext cx="4092329" cy="30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0;p3">
            <a:extLst>
              <a:ext uri="{FF2B5EF4-FFF2-40B4-BE49-F238E27FC236}">
                <a16:creationId xmlns:a16="http://schemas.microsoft.com/office/drawing/2014/main" id="{BC96598D-6B17-064E-C901-E76A3BB54A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3704" y="3963744"/>
            <a:ext cx="3899875" cy="2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4;p3">
            <a:extLst>
              <a:ext uri="{FF2B5EF4-FFF2-40B4-BE49-F238E27FC236}">
                <a16:creationId xmlns:a16="http://schemas.microsoft.com/office/drawing/2014/main" id="{4566FD3C-4E80-536F-F9B3-E4B2DB804B48}"/>
              </a:ext>
            </a:extLst>
          </p:cNvPr>
          <p:cNvSpPr txBox="1">
            <a:spLocks/>
          </p:cNvSpPr>
          <p:nvPr/>
        </p:nvSpPr>
        <p:spPr>
          <a:xfrm>
            <a:off x="8392243" y="2103437"/>
            <a:ext cx="320009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latin typeface="+mj-lt"/>
              </a:rPr>
              <a:t>Reading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Group</a:t>
            </a:r>
            <a:r>
              <a:rPr lang="en-US" sz="4000" b="1" dirty="0">
                <a:latin typeface="+mj-lt"/>
              </a:rPr>
              <a:t> and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3A7E7-9DEC-EC1E-D810-B865725C1793}"/>
              </a:ext>
            </a:extLst>
          </p:cNvPr>
          <p:cNvSpPr txBox="1"/>
          <p:nvPr/>
        </p:nvSpPr>
        <p:spPr>
          <a:xfrm>
            <a:off x="248479" y="1133057"/>
            <a:ext cx="3747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Academic and Professional Development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9932C83-6946-4B90-B786-468927D4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7" y="4239362"/>
            <a:ext cx="3215088" cy="2367887"/>
          </a:xfrm>
          <a:prstGeom prst="rect">
            <a:avLst/>
          </a:prstGeom>
        </p:spPr>
      </p:pic>
      <p:pic>
        <p:nvPicPr>
          <p:cNvPr id="11" name="Picture 10" descr="A picture containing text, fruit, squash&#10;&#10;Description automatically generated">
            <a:extLst>
              <a:ext uri="{FF2B5EF4-FFF2-40B4-BE49-F238E27FC236}">
                <a16:creationId xmlns:a16="http://schemas.microsoft.com/office/drawing/2014/main" id="{81E288CB-F8A8-40CD-BDED-BFEE8C0ED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244" y="4293705"/>
            <a:ext cx="3223843" cy="1821167"/>
          </a:xfrm>
          <a:prstGeom prst="rect">
            <a:avLst/>
          </a:prstGeom>
        </p:spPr>
      </p:pic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E25909A7-8926-C27A-74F8-8E40E54985BF}"/>
              </a:ext>
            </a:extLst>
          </p:cNvPr>
          <p:cNvSpPr txBox="1">
            <a:spLocks/>
          </p:cNvSpPr>
          <p:nvPr/>
        </p:nvSpPr>
        <p:spPr>
          <a:xfrm>
            <a:off x="8110330" y="5372790"/>
            <a:ext cx="30341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400"/>
            </a:pPr>
            <a:r>
              <a:rPr lang="en-US" sz="4000" b="1" dirty="0">
                <a:latin typeface="+mj-lt"/>
              </a:rPr>
              <a:t>Outreach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31EAF573-AF7E-AD2C-E1D8-EDF6F7217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808" y="1258248"/>
            <a:ext cx="2756320" cy="206724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E98E68-AEE1-E4ED-DBB2-9B50DA671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153" y="3371583"/>
            <a:ext cx="2996072" cy="2247055"/>
          </a:xfrm>
          <a:prstGeom prst="rect">
            <a:avLst/>
          </a:prstGeom>
        </p:spPr>
      </p:pic>
      <p:pic>
        <p:nvPicPr>
          <p:cNvPr id="10" name="Picture 9" descr="A picture containing sky, outdoor, people, blue&#10;&#10;Description automatically generated">
            <a:extLst>
              <a:ext uri="{FF2B5EF4-FFF2-40B4-BE49-F238E27FC236}">
                <a16:creationId xmlns:a16="http://schemas.microsoft.com/office/drawing/2014/main" id="{11E4C725-39BC-E970-0A6D-2423C9F02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28" y="1190343"/>
            <a:ext cx="2887039" cy="2165279"/>
          </a:xfrm>
          <a:prstGeom prst="rect">
            <a:avLst/>
          </a:prstGeom>
        </p:spPr>
      </p:pic>
      <p:pic>
        <p:nvPicPr>
          <p:cNvPr id="15" name="Picture 14" descr="A picture containing table, indoor, orange, counter&#10;&#10;Description automatically generated">
            <a:extLst>
              <a:ext uri="{FF2B5EF4-FFF2-40B4-BE49-F238E27FC236}">
                <a16:creationId xmlns:a16="http://schemas.microsoft.com/office/drawing/2014/main" id="{6220EEE3-BE35-7234-BF31-894AECFAE4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290"/>
          <a:stretch/>
        </p:blipFill>
        <p:spPr>
          <a:xfrm>
            <a:off x="343401" y="1575663"/>
            <a:ext cx="5948069" cy="2663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990C69-2D1A-94AE-CCBA-FF708A508F4C}"/>
              </a:ext>
            </a:extLst>
          </p:cNvPr>
          <p:cNvSpPr txBox="1"/>
          <p:nvPr/>
        </p:nvSpPr>
        <p:spPr>
          <a:xfrm>
            <a:off x="1659835" y="631135"/>
            <a:ext cx="321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Social Events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B6D75B-9D8F-2E64-7981-CBC44AF0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139" y="86139"/>
            <a:ext cx="6544918" cy="654491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1842</TotalTime>
  <Words>110</Words>
  <Application>Microsoft Office PowerPoint</Application>
  <PresentationFormat>Widescreen</PresentationFormat>
  <Paragraphs>18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Rockwell</vt:lpstr>
      <vt:lpstr>Rockwell Condensed</vt:lpstr>
      <vt:lpstr>Wingdings</vt:lpstr>
      <vt:lpstr>Wood Type</vt:lpstr>
      <vt:lpstr>@UPennEEJust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Schaffler</dc:creator>
  <cp:lastModifiedBy>Kyndall N</cp:lastModifiedBy>
  <cp:revision>12</cp:revision>
  <dcterms:created xsi:type="dcterms:W3CDTF">2019-08-23T18:54:41Z</dcterms:created>
  <dcterms:modified xsi:type="dcterms:W3CDTF">2022-08-15T21:28:23Z</dcterms:modified>
</cp:coreProperties>
</file>